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4902" r:id="rId5"/>
    <p:sldId id="4934" r:id="rId6"/>
    <p:sldId id="4930" r:id="rId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32" userDrawn="1">
          <p15:clr>
            <a:srgbClr val="A4A3A4"/>
          </p15:clr>
        </p15:guide>
        <p15:guide id="27" pos="7378" userDrawn="1">
          <p15:clr>
            <a:srgbClr val="A4A3A4"/>
          </p15:clr>
        </p15:guide>
        <p15:guide id="37" pos="234" userDrawn="1">
          <p15:clr>
            <a:srgbClr val="A4A3A4"/>
          </p15:clr>
        </p15:guide>
        <p15:guide id="42" orient="horz" pos="2455" userDrawn="1">
          <p15:clr>
            <a:srgbClr val="A4A3A4"/>
          </p15:clr>
        </p15:guide>
        <p15:guide id="43" orient="horz" pos="1230" userDrawn="1">
          <p15:clr>
            <a:srgbClr val="A4A3A4"/>
          </p15:clr>
        </p15:guide>
        <p15:guide id="44" orient="horz" pos="1162" userDrawn="1">
          <p15:clr>
            <a:srgbClr val="A4A3A4"/>
          </p15:clr>
        </p15:guide>
        <p15:guide id="45" orient="horz" pos="2115" userDrawn="1">
          <p15:clr>
            <a:srgbClr val="A4A3A4"/>
          </p15:clr>
        </p15:guide>
        <p15:guide id="46" orient="horz" pos="1797" userDrawn="1">
          <p15:clr>
            <a:srgbClr val="A4A3A4"/>
          </p15:clr>
        </p15:guide>
        <p15:guide id="47" orient="horz" pos="4133" userDrawn="1">
          <p15:clr>
            <a:srgbClr val="A4A3A4"/>
          </p15:clr>
        </p15:guide>
        <p15:guide id="48" orient="horz" pos="1344" userDrawn="1">
          <p15:clr>
            <a:srgbClr val="A4A3A4"/>
          </p15:clr>
        </p15:guide>
        <p15:guide id="49" pos="7151" userDrawn="1">
          <p15:clr>
            <a:srgbClr val="A4A3A4"/>
          </p15:clr>
        </p15:guide>
        <p15:guide id="50" pos="347" userDrawn="1">
          <p15:clr>
            <a:srgbClr val="A4A3A4"/>
          </p15:clr>
        </p15:guide>
        <p15:guide id="51" pos="3114" userDrawn="1">
          <p15:clr>
            <a:srgbClr val="A4A3A4"/>
          </p15:clr>
        </p15:guide>
        <p15:guide id="52" orient="horz" pos="3317" userDrawn="1">
          <p15:clr>
            <a:srgbClr val="A4A3A4"/>
          </p15:clr>
        </p15:guide>
        <p15:guide id="53" orient="horz" pos="10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292267-B6C1-E858-606F-64EFE2354ED6}" name="Denis Werner" initials="DW" userId="S::denis.werner@librec.ch::0ca23724-96f1-4b2c-a000-db3e914222f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ok Reinhardt" initials="JR" lastIdx="1" clrIdx="0">
    <p:extLst>
      <p:ext uri="{19B8F6BF-5375-455C-9EA6-DF929625EA0E}">
        <p15:presenceInfo xmlns:p15="http://schemas.microsoft.com/office/powerpoint/2012/main" userId="5a2f0d81defac4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742"/>
    <a:srgbClr val="53AA5B"/>
    <a:srgbClr val="E3F1DF"/>
    <a:srgbClr val="83C06F"/>
    <a:srgbClr val="CDE6C4"/>
    <a:srgbClr val="1C1B3B"/>
    <a:srgbClr val="A9D49C"/>
    <a:srgbClr val="FF0066"/>
    <a:srgbClr val="2191C9"/>
    <a:srgbClr val="68B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7B716-031F-40B4-A931-DA63DD3FBF7D}" v="8" dt="2025-04-30T08:22:54.439"/>
    <p1510:client id="{EBCD3C7D-27EB-41A5-BE86-CA5B4CDD4B1C}" v="4" dt="2025-04-30T08:20:03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8" y="534"/>
      </p:cViewPr>
      <p:guideLst>
        <p:guide orient="horz" pos="232"/>
        <p:guide pos="7378"/>
        <p:guide pos="234"/>
        <p:guide orient="horz" pos="2455"/>
        <p:guide orient="horz" pos="1230"/>
        <p:guide orient="horz" pos="1162"/>
        <p:guide orient="horz" pos="2115"/>
        <p:guide orient="horz" pos="1797"/>
        <p:guide orient="horz" pos="4133"/>
        <p:guide orient="horz" pos="1344"/>
        <p:guide pos="7151"/>
        <p:guide pos="347"/>
        <p:guide pos="3114"/>
        <p:guide orient="horz" pos="3317"/>
        <p:guide orient="horz" pos="10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 Seiler - LIBREC AG" userId="39e06ea1-5ec5-4e3e-bfb9-130e999a74cb" providerId="ADAL" clId="{6AB7B716-031F-40B4-A931-DA63DD3FBF7D}"/>
    <pc:docChg chg="modSld">
      <pc:chgData name="Beat Seiler - LIBREC AG" userId="39e06ea1-5ec5-4e3e-bfb9-130e999a74cb" providerId="ADAL" clId="{6AB7B716-031F-40B4-A931-DA63DD3FBF7D}" dt="2025-04-30T08:22:48.522" v="4" actId="14100"/>
      <pc:docMkLst>
        <pc:docMk/>
      </pc:docMkLst>
      <pc:sldChg chg="modSp mod">
        <pc:chgData name="Beat Seiler - LIBREC AG" userId="39e06ea1-5ec5-4e3e-bfb9-130e999a74cb" providerId="ADAL" clId="{6AB7B716-031F-40B4-A931-DA63DD3FBF7D}" dt="2025-04-30T08:22:48.522" v="4" actId="14100"/>
        <pc:sldMkLst>
          <pc:docMk/>
          <pc:sldMk cId="3931268744" sldId="4930"/>
        </pc:sldMkLst>
        <pc:spChg chg="mod">
          <ac:chgData name="Beat Seiler - LIBREC AG" userId="39e06ea1-5ec5-4e3e-bfb9-130e999a74cb" providerId="ADAL" clId="{6AB7B716-031F-40B4-A931-DA63DD3FBF7D}" dt="2025-04-30T08:22:43.948" v="3" actId="20577"/>
          <ac:spMkLst>
            <pc:docMk/>
            <pc:sldMk cId="3931268744" sldId="4930"/>
            <ac:spMk id="19" creationId="{BEA99293-8181-8D56-BD9F-2CD435005823}"/>
          </ac:spMkLst>
        </pc:spChg>
        <pc:cxnChg chg="mod">
          <ac:chgData name="Beat Seiler - LIBREC AG" userId="39e06ea1-5ec5-4e3e-bfb9-130e999a74cb" providerId="ADAL" clId="{6AB7B716-031F-40B4-A931-DA63DD3FBF7D}" dt="2025-04-30T08:22:48.522" v="4" actId="14100"/>
          <ac:cxnSpMkLst>
            <pc:docMk/>
            <pc:sldMk cId="3931268744" sldId="4930"/>
            <ac:cxnSpMk id="16" creationId="{92811EB6-53CC-C166-C668-B8CFA612D64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4805" tIns="47402" rIns="94805" bIns="4740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4" cy="513508"/>
          </a:xfrm>
          <a:prstGeom prst="rect">
            <a:avLst/>
          </a:prstGeom>
        </p:spPr>
        <p:txBody>
          <a:bodyPr vert="horz" lIns="94805" tIns="47402" rIns="94805" bIns="47402" rtlCol="0"/>
          <a:lstStyle>
            <a:lvl1pPr algn="r">
              <a:defRPr sz="1200"/>
            </a:lvl1pPr>
          </a:lstStyle>
          <a:p>
            <a:fld id="{1C35C7A1-9219-4F86-A6D8-A93F135FC22E}" type="datetimeFigureOut">
              <a:rPr lang="de-CH" smtClean="0"/>
              <a:t>30.04.2025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5" tIns="47402" rIns="94805" bIns="4740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4805" tIns="47402" rIns="94805" bIns="4740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4805" tIns="47402" rIns="94805" bIns="4740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3" y="9721108"/>
            <a:ext cx="3076364" cy="513507"/>
          </a:xfrm>
          <a:prstGeom prst="rect">
            <a:avLst/>
          </a:prstGeom>
        </p:spPr>
        <p:txBody>
          <a:bodyPr vert="horz" lIns="94805" tIns="47402" rIns="94805" bIns="47402" rtlCol="0" anchor="b"/>
          <a:lstStyle>
            <a:lvl1pPr algn="r">
              <a:defRPr sz="1200"/>
            </a:lvl1pPr>
          </a:lstStyle>
          <a:p>
            <a:fld id="{4017623E-B90A-480F-BDEA-63FF7C87374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455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7623E-B90A-480F-BDEA-63FF7C87374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305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A8A20-0EAE-4A8B-A4B1-B5A2D6F5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B1742"/>
                </a:solidFill>
                <a:latin typeface="CoconOT-Regular" panose="02010504030101020104" pitchFamily="50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5989D5-543B-4D89-B25A-F881C272D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B1742"/>
                </a:solidFill>
                <a:latin typeface="CoconOT-Light" panose="020105040301010201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21219F-F78A-4677-8ACD-F2B46250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B1742"/>
                </a:solidFill>
              </a:defRPr>
            </a:lvl1pPr>
          </a:lstStyle>
          <a:p>
            <a:fld id="{EDF1F411-2B5F-4656-B4E0-66580D5E1EBC}" type="datetime1">
              <a:rPr lang="de-CH" smtClean="0"/>
              <a:pPr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58B8CC-850B-426B-8F51-C421BB25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B1742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5B0197-F06A-451D-8CC6-B1833A00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1742"/>
                </a:solidFill>
              </a:defRPr>
            </a:lvl1pPr>
          </a:lstStyle>
          <a:p>
            <a:fld id="{632F5427-82E2-42B3-84CA-C05159D693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588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0C2FC-CDA7-48A8-B5AF-BDE0DFF2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DB0AAD4-F955-4D33-913C-6F9978EEA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F1CE5D-C419-4698-8449-9F6AA611B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7E03EB-9E34-4D42-B7DF-422D76D8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342D-2996-461D-97E2-4EB97A22A1E2}" type="datetime1">
              <a:rPr lang="de-CH" smtClean="0"/>
              <a:t>30.04.2025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35E574-2B13-45F0-9067-DBD067AE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23881C-1679-428A-81DE-DE38954F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EE48B-9572-4AC8-9BBE-27A24F43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A8A59D-0935-4202-A113-11424471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6A9CB-4EC7-494E-A2EA-4F3C2784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EA83-FDDE-4F60-87B7-19EB98E33016}" type="datetime1">
              <a:rPr lang="de-CH" smtClean="0"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84B73-58AD-4287-8B26-10EE85A6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4EC74-D6D5-4FFF-8CB2-901BB9C3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32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060E00-8706-43A0-82D5-3BA851710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051364-F358-4464-9B12-7CD310159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7E7A30-E82B-437F-B9EB-87D6B10A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1E2F-727F-46F9-8B31-563DF625C0CE}" type="datetime1">
              <a:rPr lang="de-CH" smtClean="0"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90813-A740-4267-8518-9CD2C2D1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C5B74C-3644-49B4-9703-DF5FF957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32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2E58D-D885-4879-84D7-BDCB278C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B1742"/>
                </a:solidFill>
                <a:latin typeface="Alwyn" panose="00000300000000000000" pitchFamily="2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F3E40F-2F89-4539-ADF7-A3BE13A0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1pPr>
            <a:lvl2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2pPr>
            <a:lvl3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3pPr>
            <a:lvl4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4pPr>
            <a:lvl5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395772-B206-4DB6-B141-1AAEBC8C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1pPr>
          </a:lstStyle>
          <a:p>
            <a:fld id="{509A5F71-A958-4FC7-A558-2D0B3CDECF33}" type="datetime1">
              <a:rPr lang="de-CH" smtClean="0"/>
              <a:pPr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5AEAB-822B-4EBB-97DF-362128F8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B1742"/>
                </a:solidFill>
                <a:latin typeface="Alwyn" panose="00000300000000000000" pitchFamily="2" charset="0"/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DAC2BF-5DD9-4020-85BA-7F44C181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181" y="6400006"/>
            <a:ext cx="52878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oconOT-Light" panose="02010504030101020104" pitchFamily="50" charset="0"/>
              </a:defRPr>
            </a:lvl1pPr>
          </a:lstStyle>
          <a:p>
            <a:fld id="{B110CE7E-43A6-441A-BB66-A04CC9802F49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4B8F8-253F-85C4-DD25-CCEF78D7BC90}"/>
              </a:ext>
            </a:extLst>
          </p:cNvPr>
          <p:cNvSpPr/>
          <p:nvPr userDrawn="1"/>
        </p:nvSpPr>
        <p:spPr>
          <a:xfrm>
            <a:off x="11813309" y="0"/>
            <a:ext cx="402260" cy="6858000"/>
          </a:xfrm>
          <a:prstGeom prst="rect">
            <a:avLst/>
          </a:prstGeom>
          <a:solidFill>
            <a:srgbClr val="0B17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H">
              <a:solidFill>
                <a:schemeClr val="bg1"/>
              </a:solidFill>
            </a:endParaRP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0B60EA93-BDAE-0F68-9B05-5F02A1E10130}"/>
              </a:ext>
            </a:extLst>
          </p:cNvPr>
          <p:cNvSpPr txBox="1"/>
          <p:nvPr userDrawn="1"/>
        </p:nvSpPr>
        <p:spPr>
          <a:xfrm rot="16200000">
            <a:off x="11442189" y="814688"/>
            <a:ext cx="1121344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e-CH" sz="1600" spc="0">
                <a:solidFill>
                  <a:schemeClr val="bg1"/>
                </a:solidFill>
                <a:latin typeface="CoconOT-Bold" panose="02010804040101020104" pitchFamily="50" charset="0"/>
              </a:rPr>
              <a:t>LIBREC</a:t>
            </a:r>
          </a:p>
        </p:txBody>
      </p:sp>
      <p:pic>
        <p:nvPicPr>
          <p:cNvPr id="12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AD2E2BE-3D8B-A440-6AFA-1858CDF02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27"/>
          <a:stretch/>
        </p:blipFill>
        <p:spPr>
          <a:xfrm>
            <a:off x="11847467" y="54236"/>
            <a:ext cx="307817" cy="3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2E58D-D885-4879-84D7-BDCB278C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F3E40F-2F89-4539-ADF7-A3BE13A0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lwyn" panose="00000300000000000000" pitchFamily="2" charset="0"/>
              </a:defRPr>
            </a:lvl1pPr>
            <a:lvl2pPr>
              <a:defRPr>
                <a:latin typeface="Alwyn" panose="00000300000000000000" pitchFamily="2" charset="0"/>
              </a:defRPr>
            </a:lvl2pPr>
            <a:lvl3pPr>
              <a:defRPr>
                <a:latin typeface="Alwyn" panose="00000300000000000000" pitchFamily="2" charset="0"/>
              </a:defRPr>
            </a:lvl3pPr>
            <a:lvl4pPr>
              <a:defRPr>
                <a:latin typeface="Alwyn" panose="00000300000000000000" pitchFamily="2" charset="0"/>
              </a:defRPr>
            </a:lvl4pPr>
            <a:lvl5pPr>
              <a:defRPr>
                <a:latin typeface="Alwyn" panose="00000300000000000000" pitchFamily="2" charset="0"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395772-B206-4DB6-B141-1AAEBC8C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5F71-A958-4FC7-A558-2D0B3CDECF33}" type="datetime1">
              <a:rPr lang="de-CH" smtClean="0"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5AEAB-822B-4EBB-97DF-362128F8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DAC2BF-5DD9-4020-85BA-7F44C181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181" y="6400006"/>
            <a:ext cx="528789" cy="365125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Alwyn" panose="00000300000000000000" pitchFamily="2" charset="0"/>
              </a:defRPr>
            </a:lvl1pPr>
          </a:lstStyle>
          <a:p>
            <a:fld id="{B110CE7E-43A6-441A-BB66-A04CC9802F49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DAEA85A-AF74-4545-A1F2-DCF7B39BDDDF}"/>
              </a:ext>
            </a:extLst>
          </p:cNvPr>
          <p:cNvCxnSpPr/>
          <p:nvPr userDrawn="1"/>
        </p:nvCxnSpPr>
        <p:spPr>
          <a:xfrm>
            <a:off x="11813309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F2898AF-44BE-46F8-94E5-D51F76F9F962}"/>
              </a:ext>
            </a:extLst>
          </p:cNvPr>
          <p:cNvSpPr txBox="1"/>
          <p:nvPr userDrawn="1"/>
        </p:nvSpPr>
        <p:spPr>
          <a:xfrm rot="16200000">
            <a:off x="11335317" y="478113"/>
            <a:ext cx="132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pc="600">
                <a:solidFill>
                  <a:schemeClr val="bg1"/>
                </a:solidFill>
                <a:latin typeface="+mj-lt"/>
              </a:rPr>
              <a:t>LIBREC</a:t>
            </a:r>
          </a:p>
        </p:txBody>
      </p:sp>
    </p:spTree>
    <p:extLst>
      <p:ext uri="{BB962C8B-B14F-4D97-AF65-F5344CB8AC3E}">
        <p14:creationId xmlns:p14="http://schemas.microsoft.com/office/powerpoint/2010/main" val="160212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DA58C-2CB3-4A6E-95B1-9A9584FF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0DAD76-2A21-4AFB-BBBA-40B5ECC2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563E21-72F6-41AA-87E3-A4FC4808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EA94-E462-4AF3-B625-95B7E4E713C9}" type="datetime1">
              <a:rPr lang="de-CH" smtClean="0"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770045-A987-48E4-B98B-73B72E3C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DB72F5-A6E3-462D-9361-3664FB04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824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C12BF-0B69-42F4-846B-FB69B37F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298BE-20EC-44D9-B32E-9E1AF4C26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10250B-8906-4643-8E90-F05E9B0B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A3BD34-564E-4C47-A466-301D4691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43DD-BB7F-4836-9240-1D64F15C1534}" type="datetime1">
              <a:rPr lang="de-CH" smtClean="0"/>
              <a:t>30.04.2025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66CE47-1492-437E-ABE3-4F83015B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B3317E-5D2F-4A13-9B0B-0613A89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913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093B6-D1FA-4791-9EFA-40E67857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B01A71-8A16-4A1D-9B40-05FD21BA3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DD1E-CB07-4396-A0D0-284199046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2B0968-4B48-4023-B1D9-B5E90B53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C057D88-E350-4700-B92F-CBE86D1B6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183F41-8585-469B-8590-9369543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B9C2-1126-4E79-8A19-EF6B68E513A2}" type="datetime1">
              <a:rPr lang="de-CH" smtClean="0"/>
              <a:t>30.04.2025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C60382-594D-41DA-BE1E-88B4C514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BD93BA-B8AB-470E-8099-55B64D48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582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C1989-DE88-43C7-AC1A-FC1ED270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2F29E-3785-45C2-A245-938F1987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F80E-8910-4CA0-BD2F-3DF307885F23}" type="datetime1">
              <a:rPr lang="de-CH" smtClean="0"/>
              <a:t>30.04.2025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590885-D30E-4495-9D28-97D628DA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FAC408-30E4-4771-966B-D210658F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900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231260-B972-412B-9498-81B0E9D2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078-DA27-453C-B647-598FD11F05E1}" type="datetime1">
              <a:rPr lang="de-CH" smtClean="0"/>
              <a:t>30.04.2025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012744-A337-4A9C-AD10-FA8A87C0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052FE9-DC72-48E7-BD1F-94839036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71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25E2F-F519-488F-B3DC-B48A079A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147F2-95E8-4F37-9829-2ED9789C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7CFDF6-AA50-45F6-A923-7E6B0DDD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7B7EFB-139F-472D-BBD7-B788D1DB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0153-E6E6-4BE5-9DEA-FF92258FB677}" type="datetime1">
              <a:rPr lang="de-CH" smtClean="0"/>
              <a:t>30.04.2025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AAD1AF-87C5-4B9F-A1DD-A4822DEC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0A35F5-9302-4DC6-A93B-67FAC681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427-82E2-42B3-84CA-C05159D693C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45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87E0971-3DBA-414C-AAEE-F7D9412A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589CE2-7B0E-4E1E-8F92-614C188F2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3E2242-9FF0-490C-AF26-B370562E6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wyn" panose="00000300000000000000" pitchFamily="2" charset="0"/>
              </a:defRPr>
            </a:lvl1pPr>
          </a:lstStyle>
          <a:p>
            <a:fld id="{AA7ED12E-24F2-4D56-87E8-FF7D5C7EB058}" type="datetime1">
              <a:rPr lang="de-CH" smtClean="0"/>
              <a:pPr/>
              <a:t>30.04.2025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C0E542-B4E0-4071-AA3C-9B36A74A3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wyn" panose="00000300000000000000" pitchFamily="2" charset="0"/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5F5FE3-10C5-4257-B746-961EEFCAC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conOT-Light" panose="02010504030101020104" pitchFamily="50" charset="0"/>
              </a:defRPr>
            </a:lvl1pPr>
          </a:lstStyle>
          <a:p>
            <a:fld id="{632F5427-82E2-42B3-84CA-C05159D693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32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lwyn" panose="000003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wyn" panose="000003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wyn" panose="000003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wyn" panose="000003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wyn" panose="000003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wyn" panose="000003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C5128A-9F3A-53DE-EB0E-C534046B1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141C47-D5DB-AFE6-1B97-9C5506C68B95}"/>
              </a:ext>
            </a:extLst>
          </p:cNvPr>
          <p:cNvSpPr/>
          <p:nvPr/>
        </p:nvSpPr>
        <p:spPr>
          <a:xfrm>
            <a:off x="219075" y="4667250"/>
            <a:ext cx="3276600" cy="1981200"/>
          </a:xfrm>
          <a:prstGeom prst="roundRect">
            <a:avLst>
              <a:gd name="adj" fmla="val 5290"/>
            </a:avLst>
          </a:prstGeom>
          <a:solidFill>
            <a:srgbClr val="E3F1D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800" b="1">
              <a:solidFill>
                <a:srgbClr val="0B1742"/>
              </a:solidFill>
              <a:latin typeface="Alwyn" panose="00000300000000000000"/>
            </a:endParaRPr>
          </a:p>
        </p:txBody>
      </p:sp>
      <p:pic>
        <p:nvPicPr>
          <p:cNvPr id="4" name="Grafik 36">
            <a:extLst>
              <a:ext uri="{FF2B5EF4-FFF2-40B4-BE49-F238E27FC236}">
                <a16:creationId xmlns:a16="http://schemas.microsoft.com/office/drawing/2014/main" id="{87FFE97D-F0F6-5A0B-D903-CC96F2F4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1" y="4796537"/>
            <a:ext cx="3059685" cy="70449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F9BF76-C723-905C-4944-0BDE3BE4B975}"/>
              </a:ext>
            </a:extLst>
          </p:cNvPr>
          <p:cNvSpPr txBox="1">
            <a:spLocks/>
          </p:cNvSpPr>
          <p:nvPr/>
        </p:nvSpPr>
        <p:spPr>
          <a:xfrm>
            <a:off x="476821" y="5649371"/>
            <a:ext cx="2745146" cy="99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B1742"/>
                </a:solidFill>
                <a:latin typeface="CoconOT-Light" panose="020105040301010201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lwyn" panose="000003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lwyn" panose="000003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lwyn" panose="000003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lwyn" panose="000003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sz="1600" b="1" dirty="0" err="1">
                <a:latin typeface="Alwyn" panose="00000300000000000000"/>
                <a:ea typeface="Times New Roman" panose="02020603050405020304" pitchFamily="18" charset="0"/>
              </a:rPr>
              <a:t>Fabrikstrasse</a:t>
            </a:r>
            <a:r>
              <a:rPr lang="en-GB" sz="1600" b="1" dirty="0">
                <a:latin typeface="Alwyn" panose="00000300000000000000"/>
                <a:ea typeface="Times New Roman" panose="02020603050405020304" pitchFamily="18" charset="0"/>
              </a:rPr>
              <a:t> 119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sz="1600" b="1" dirty="0">
                <a:latin typeface="Alwyn" panose="00000300000000000000"/>
                <a:ea typeface="Times New Roman" panose="02020603050405020304" pitchFamily="18" charset="0"/>
              </a:rPr>
              <a:t>4562 </a:t>
            </a:r>
            <a:r>
              <a:rPr lang="en-GB" sz="1600" b="1" dirty="0" err="1">
                <a:latin typeface="Alwyn" panose="00000300000000000000"/>
                <a:ea typeface="Times New Roman" panose="02020603050405020304" pitchFamily="18" charset="0"/>
              </a:rPr>
              <a:t>Biberist</a:t>
            </a:r>
            <a:endParaRPr lang="en-GB" sz="1600" b="1" dirty="0">
              <a:latin typeface="Alwyn" panose="00000300000000000000"/>
              <a:ea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sz="1600" b="1" dirty="0">
                <a:latin typeface="Alwyn" panose="00000300000000000000"/>
              </a:rPr>
              <a:t>Svizzera</a:t>
            </a:r>
            <a:endParaRPr lang="en-GB" sz="1400" b="1" dirty="0">
              <a:latin typeface="Alwyn" panose="0000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706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CC364-9674-A074-BDFE-B2040060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1766-1777-40B4-83F9-B92387D6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CE7E-43A6-441A-BB66-A04CC9802F49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conOT-Light" panose="02010504030101020104" pitchFamily="50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conOT-Light" panose="02010504030101020104" pitchFamily="50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C7529-9464-83DC-4B35-7AE00B04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329516" cy="1325563"/>
          </a:xfrm>
        </p:spPr>
        <p:txBody>
          <a:bodyPr>
            <a:normAutofit/>
          </a:bodyPr>
          <a:lstStyle/>
          <a:p>
            <a:r>
              <a:rPr lang="it-IT" sz="3200" b="1" dirty="0"/>
              <a:t>Accesso a LIBREC AG nell'arena industriale locale</a:t>
            </a: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78548E-3A03-346D-549F-8A0EB8BC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69" t="7643" b="9051"/>
          <a:stretch/>
        </p:blipFill>
        <p:spPr>
          <a:xfrm>
            <a:off x="152400" y="1497807"/>
            <a:ext cx="11525250" cy="49021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DB9D92-198C-DC93-3800-421C4305D547}"/>
              </a:ext>
            </a:extLst>
          </p:cNvPr>
          <p:cNvSpPr/>
          <p:nvPr/>
        </p:nvSpPr>
        <p:spPr>
          <a:xfrm>
            <a:off x="7202170" y="3183732"/>
            <a:ext cx="1588727" cy="406399"/>
          </a:xfrm>
          <a:prstGeom prst="rect">
            <a:avLst/>
          </a:prstGeom>
          <a:solidFill>
            <a:srgbClr val="E3F1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4" name="Grafik 36">
            <a:extLst>
              <a:ext uri="{FF2B5EF4-FFF2-40B4-BE49-F238E27FC236}">
                <a16:creationId xmlns:a16="http://schemas.microsoft.com/office/drawing/2014/main" id="{13381F79-A860-7923-F78A-CAD4CF931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53" y="3211592"/>
            <a:ext cx="1513025" cy="34837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013B10-6A2B-DE02-396E-3F4DC3AD8662}"/>
              </a:ext>
            </a:extLst>
          </p:cNvPr>
          <p:cNvCxnSpPr>
            <a:cxnSpLocks/>
          </p:cNvCxnSpPr>
          <p:nvPr/>
        </p:nvCxnSpPr>
        <p:spPr>
          <a:xfrm flipH="1" flipV="1">
            <a:off x="772752" y="4733925"/>
            <a:ext cx="1370373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F1B45A-1C36-E1A1-4FE1-548A25DE525B}"/>
              </a:ext>
            </a:extLst>
          </p:cNvPr>
          <p:cNvCxnSpPr>
            <a:cxnSpLocks/>
          </p:cNvCxnSpPr>
          <p:nvPr/>
        </p:nvCxnSpPr>
        <p:spPr>
          <a:xfrm flipH="1" flipV="1">
            <a:off x="689624" y="4648200"/>
            <a:ext cx="83128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A598E3-8C51-DC69-0D02-D0D1151671AD}"/>
              </a:ext>
            </a:extLst>
          </p:cNvPr>
          <p:cNvCxnSpPr>
            <a:cxnSpLocks/>
          </p:cNvCxnSpPr>
          <p:nvPr/>
        </p:nvCxnSpPr>
        <p:spPr>
          <a:xfrm flipV="1">
            <a:off x="684718" y="4455319"/>
            <a:ext cx="88034" cy="8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A2E669-4C2B-A13B-952A-8C0B2758FB62}"/>
              </a:ext>
            </a:extLst>
          </p:cNvPr>
          <p:cNvCxnSpPr>
            <a:cxnSpLocks/>
          </p:cNvCxnSpPr>
          <p:nvPr/>
        </p:nvCxnSpPr>
        <p:spPr>
          <a:xfrm flipV="1">
            <a:off x="689624" y="4541044"/>
            <a:ext cx="0" cy="107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F13EAB-21A8-50AD-F015-90293840AD72}"/>
              </a:ext>
            </a:extLst>
          </p:cNvPr>
          <p:cNvCxnSpPr>
            <a:cxnSpLocks/>
          </p:cNvCxnSpPr>
          <p:nvPr/>
        </p:nvCxnSpPr>
        <p:spPr>
          <a:xfrm flipH="1">
            <a:off x="772752" y="4388644"/>
            <a:ext cx="108311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5A0BED-CAA5-BF26-4AAB-4629CE5206C8}"/>
              </a:ext>
            </a:extLst>
          </p:cNvPr>
          <p:cNvCxnSpPr>
            <a:cxnSpLocks/>
          </p:cNvCxnSpPr>
          <p:nvPr/>
        </p:nvCxnSpPr>
        <p:spPr>
          <a:xfrm flipH="1" flipV="1">
            <a:off x="881063" y="4388644"/>
            <a:ext cx="7867650" cy="6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B18C14-0763-E44A-6293-051408D7AF4B}"/>
              </a:ext>
            </a:extLst>
          </p:cNvPr>
          <p:cNvCxnSpPr>
            <a:cxnSpLocks/>
          </p:cNvCxnSpPr>
          <p:nvPr/>
        </p:nvCxnSpPr>
        <p:spPr>
          <a:xfrm flipH="1" flipV="1">
            <a:off x="8632825" y="3590131"/>
            <a:ext cx="115888" cy="865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7CE5887-F449-73D4-E768-908796649E0A}"/>
              </a:ext>
            </a:extLst>
          </p:cNvPr>
          <p:cNvCxnSpPr>
            <a:cxnSpLocks/>
          </p:cNvCxnSpPr>
          <p:nvPr/>
        </p:nvCxnSpPr>
        <p:spPr>
          <a:xfrm flipH="1">
            <a:off x="10163723" y="834076"/>
            <a:ext cx="365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C47CB96-CFF4-A673-06B7-1206A32D2069}"/>
              </a:ext>
            </a:extLst>
          </p:cNvPr>
          <p:cNvCxnSpPr>
            <a:cxnSpLocks/>
          </p:cNvCxnSpPr>
          <p:nvPr/>
        </p:nvCxnSpPr>
        <p:spPr>
          <a:xfrm flipH="1" flipV="1">
            <a:off x="7198995" y="4475481"/>
            <a:ext cx="1581107" cy="7698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C7370B-9B59-6894-3EBA-C23796BAD094}"/>
              </a:ext>
            </a:extLst>
          </p:cNvPr>
          <p:cNvCxnSpPr>
            <a:cxnSpLocks/>
          </p:cNvCxnSpPr>
          <p:nvPr/>
        </p:nvCxnSpPr>
        <p:spPr>
          <a:xfrm flipH="1" flipV="1">
            <a:off x="7196501" y="4475402"/>
            <a:ext cx="185374" cy="872330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0D59-B981-2458-43D8-A0085780AF5B}"/>
              </a:ext>
            </a:extLst>
          </p:cNvPr>
          <p:cNvCxnSpPr>
            <a:cxnSpLocks/>
          </p:cNvCxnSpPr>
          <p:nvPr/>
        </p:nvCxnSpPr>
        <p:spPr>
          <a:xfrm flipH="1" flipV="1">
            <a:off x="7381875" y="5339876"/>
            <a:ext cx="136525" cy="65562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498CA4B-4638-36E3-D7C1-912A1F86AD30}"/>
              </a:ext>
            </a:extLst>
          </p:cNvPr>
          <p:cNvCxnSpPr>
            <a:cxnSpLocks/>
          </p:cNvCxnSpPr>
          <p:nvPr/>
        </p:nvCxnSpPr>
        <p:spPr>
          <a:xfrm flipH="1">
            <a:off x="7484033" y="5398294"/>
            <a:ext cx="1701242" cy="0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B98853-54A1-B0B3-FFD6-D5D1018BD66B}"/>
              </a:ext>
            </a:extLst>
          </p:cNvPr>
          <p:cNvCxnSpPr>
            <a:cxnSpLocks/>
          </p:cNvCxnSpPr>
          <p:nvPr/>
        </p:nvCxnSpPr>
        <p:spPr>
          <a:xfrm flipH="1">
            <a:off x="9192183" y="5339876"/>
            <a:ext cx="285192" cy="65562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FB67525-4BB8-3481-0B61-337400DC3722}"/>
              </a:ext>
            </a:extLst>
          </p:cNvPr>
          <p:cNvCxnSpPr>
            <a:cxnSpLocks/>
          </p:cNvCxnSpPr>
          <p:nvPr/>
        </p:nvCxnSpPr>
        <p:spPr>
          <a:xfrm flipH="1">
            <a:off x="9477375" y="5229225"/>
            <a:ext cx="203200" cy="110651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834BDD-AA7B-5059-8E64-B04EC372A8CC}"/>
              </a:ext>
            </a:extLst>
          </p:cNvPr>
          <p:cNvCxnSpPr>
            <a:cxnSpLocks/>
          </p:cNvCxnSpPr>
          <p:nvPr/>
        </p:nvCxnSpPr>
        <p:spPr>
          <a:xfrm flipH="1">
            <a:off x="9680575" y="5060950"/>
            <a:ext cx="177800" cy="168275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9BB81E-2ED9-6157-9E27-2032F4303F76}"/>
              </a:ext>
            </a:extLst>
          </p:cNvPr>
          <p:cNvCxnSpPr>
            <a:cxnSpLocks/>
          </p:cNvCxnSpPr>
          <p:nvPr/>
        </p:nvCxnSpPr>
        <p:spPr>
          <a:xfrm flipH="1">
            <a:off x="9858375" y="4622919"/>
            <a:ext cx="36771" cy="447437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EF7A0D9-54C9-BFD3-A866-591461D3AC92}"/>
              </a:ext>
            </a:extLst>
          </p:cNvPr>
          <p:cNvCxnSpPr>
            <a:cxnSpLocks/>
          </p:cNvCxnSpPr>
          <p:nvPr/>
        </p:nvCxnSpPr>
        <p:spPr>
          <a:xfrm>
            <a:off x="9896393" y="4622919"/>
            <a:ext cx="698582" cy="288687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D2CB67-846A-8229-065E-AC33FDAD3CD0}"/>
              </a:ext>
            </a:extLst>
          </p:cNvPr>
          <p:cNvCxnSpPr>
            <a:cxnSpLocks/>
          </p:cNvCxnSpPr>
          <p:nvPr/>
        </p:nvCxnSpPr>
        <p:spPr>
          <a:xfrm>
            <a:off x="8667750" y="3587828"/>
            <a:ext cx="112352" cy="910353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B621CE8-6B0A-B442-09B2-EDD2E019B727}"/>
              </a:ext>
            </a:extLst>
          </p:cNvPr>
          <p:cNvCxnSpPr>
            <a:cxnSpLocks/>
          </p:cNvCxnSpPr>
          <p:nvPr/>
        </p:nvCxnSpPr>
        <p:spPr>
          <a:xfrm flipH="1">
            <a:off x="10163723" y="1138876"/>
            <a:ext cx="365760" cy="0"/>
          </a:xfrm>
          <a:prstGeom prst="line">
            <a:avLst/>
          </a:prstGeom>
          <a:ln w="28575">
            <a:solidFill>
              <a:srgbClr val="53A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Inhaltsplatzhalter 2">
            <a:extLst>
              <a:ext uri="{FF2B5EF4-FFF2-40B4-BE49-F238E27FC236}">
                <a16:creationId xmlns:a16="http://schemas.microsoft.com/office/drawing/2014/main" id="{9509351B-BE85-CFB3-5C94-82B8A3E56731}"/>
              </a:ext>
            </a:extLst>
          </p:cNvPr>
          <p:cNvSpPr txBox="1">
            <a:spLocks/>
          </p:cNvSpPr>
          <p:nvPr/>
        </p:nvSpPr>
        <p:spPr>
          <a:xfrm>
            <a:off x="10547350" y="690414"/>
            <a:ext cx="1208954" cy="639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3590925" algn="l"/>
                <a:tab pos="7537450" algn="l"/>
              </a:tabLst>
              <a:defRPr/>
            </a:pPr>
            <a:r>
              <a:rPr lang="en-GB" sz="1400" b="1" dirty="0" err="1"/>
              <a:t>Opzione</a:t>
            </a:r>
            <a:r>
              <a:rPr lang="en-GB" sz="1400" b="1" dirty="0"/>
              <a:t> 1</a:t>
            </a:r>
          </a:p>
          <a:p>
            <a:pPr marL="0" lvl="0" indent="0">
              <a:buNone/>
              <a:tabLst>
                <a:tab pos="3590925" algn="l"/>
                <a:tab pos="7537450" algn="l"/>
              </a:tabLst>
              <a:defRPr/>
            </a:pPr>
            <a:r>
              <a:rPr lang="en-GB" sz="1400" b="1" dirty="0" err="1"/>
              <a:t>Opzione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wyn" panose="00000300000000000000" pitchFamily="2" charset="0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9639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CFBB0-A3A5-8764-717C-6925A344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2FF9B-0E97-4947-0DDA-0BDCB1DD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CE7E-43A6-441A-BB66-A04CC9802F49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conOT-Light" panose="02010504030101020104" pitchFamily="50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conOT-Light" panose="02010504030101020104" pitchFamily="50" charset="0"/>
              <a:ea typeface="+mn-ea"/>
              <a:cs typeface="+mn-cs"/>
            </a:endParaRPr>
          </a:p>
        </p:txBody>
      </p:sp>
      <p:pic>
        <p:nvPicPr>
          <p:cNvPr id="9" name="Picture 8" descr="A large building with many cars parked next to it&#10;&#10;Description automatically generated">
            <a:extLst>
              <a:ext uri="{FF2B5EF4-FFF2-40B4-BE49-F238E27FC236}">
                <a16:creationId xmlns:a16="http://schemas.microsoft.com/office/drawing/2014/main" id="{A2AE03E8-3D55-F3C0-736B-93A32674B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9305"/>
          <a:stretch/>
        </p:blipFill>
        <p:spPr>
          <a:xfrm>
            <a:off x="361950" y="344934"/>
            <a:ext cx="6115050" cy="6168132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99865D-3F86-6E35-AD13-A4EC5801EF88}"/>
              </a:ext>
            </a:extLst>
          </p:cNvPr>
          <p:cNvSpPr txBox="1">
            <a:spLocks/>
          </p:cNvSpPr>
          <p:nvPr/>
        </p:nvSpPr>
        <p:spPr>
          <a:xfrm>
            <a:off x="7677150" y="3206612"/>
            <a:ext cx="2949110" cy="62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3590925" algn="l"/>
                <a:tab pos="7537450" algn="l"/>
              </a:tabLst>
              <a:defRPr/>
            </a:pPr>
            <a:r>
              <a:rPr lang="en-GB" sz="1800" b="1" dirty="0" err="1"/>
              <a:t>Parcheggio</a:t>
            </a:r>
            <a:r>
              <a:rPr lang="en-GB" sz="1800" b="1" dirty="0"/>
              <a:t> </a:t>
            </a:r>
            <a:r>
              <a:rPr lang="en-GB" sz="1800" b="1" dirty="0" err="1"/>
              <a:t>gratuito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wyn" panose="00000300000000000000" pitchFamily="2" charset="0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A2EEB4-FA58-ECB1-3CEF-DDCDD1D7D325}"/>
              </a:ext>
            </a:extLst>
          </p:cNvPr>
          <p:cNvCxnSpPr>
            <a:cxnSpLocks/>
          </p:cNvCxnSpPr>
          <p:nvPr/>
        </p:nvCxnSpPr>
        <p:spPr>
          <a:xfrm flipH="1">
            <a:off x="6360247" y="3429000"/>
            <a:ext cx="1316903" cy="1115328"/>
          </a:xfrm>
          <a:prstGeom prst="straightConnector1">
            <a:avLst/>
          </a:prstGeom>
          <a:ln w="25400">
            <a:solidFill>
              <a:srgbClr val="0B17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811EB6-53CC-C166-C668-B8CFA612D64E}"/>
              </a:ext>
            </a:extLst>
          </p:cNvPr>
          <p:cNvCxnSpPr>
            <a:cxnSpLocks/>
          </p:cNvCxnSpPr>
          <p:nvPr/>
        </p:nvCxnSpPr>
        <p:spPr>
          <a:xfrm flipH="1">
            <a:off x="5089990" y="6048376"/>
            <a:ext cx="1684436" cy="0"/>
          </a:xfrm>
          <a:prstGeom prst="straightConnector1">
            <a:avLst/>
          </a:prstGeom>
          <a:ln w="25400">
            <a:solidFill>
              <a:srgbClr val="0B17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EA99293-8181-8D56-BD9F-2CD435005823}"/>
              </a:ext>
            </a:extLst>
          </p:cNvPr>
          <p:cNvSpPr txBox="1">
            <a:spLocks/>
          </p:cNvSpPr>
          <p:nvPr/>
        </p:nvSpPr>
        <p:spPr>
          <a:xfrm>
            <a:off x="6774426" y="5116046"/>
            <a:ext cx="3851833" cy="119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B1742"/>
                </a:solidFill>
                <a:latin typeface="Alwy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3590925" algn="l"/>
                <a:tab pos="7537450" algn="l"/>
              </a:tabLst>
              <a:defRPr/>
            </a:pPr>
            <a:r>
              <a:rPr lang="it-IT" sz="1800" b="1" dirty="0"/>
              <a:t>Una volta al cancello:
</a:t>
            </a:r>
            <a:r>
              <a:rPr lang="it-IT" sz="1800" dirty="0"/>
              <a:t>Si prega di chiamare il proprio contatto personale o la reception</a:t>
            </a:r>
            <a:br>
              <a:rPr lang="it-IT" sz="1800" dirty="0"/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wyn" panose="00000300000000000000" pitchFamily="2" charset="0"/>
                <a:ea typeface="+mn-ea"/>
                <a:cs typeface="+mn-cs"/>
              </a:rPr>
              <a:t>+41 32 671 18 98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590925" algn="l"/>
                <a:tab pos="7537450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wyn" panose="00000300000000000000" pitchFamily="2" charset="0"/>
              <a:ea typeface="+mn-ea"/>
              <a:cs typeface="+mn-cs"/>
            </a:endParaRPr>
          </a:p>
        </p:txBody>
      </p:sp>
      <p:pic>
        <p:nvPicPr>
          <p:cNvPr id="21" name="Grafik 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96C526C2-24F7-BF98-63E6-8EF59C6EB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22" y="5081777"/>
            <a:ext cx="1285875" cy="160564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7AC5C7-03DA-4978-D90D-1C37B948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329516" cy="1325563"/>
          </a:xfrm>
        </p:spPr>
        <p:txBody>
          <a:bodyPr>
            <a:normAutofit/>
          </a:bodyPr>
          <a:lstStyle/>
          <a:p>
            <a:r>
              <a:rPr lang="de-CH" sz="3200" b="1" dirty="0"/>
              <a:t>							</a:t>
            </a:r>
            <a:r>
              <a:rPr lang="de-CH" sz="3200" b="1" dirty="0" err="1"/>
              <a:t>Parcheggio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7AFB5-5CD4-05F7-5486-B1012DF9A043}"/>
              </a:ext>
            </a:extLst>
          </p:cNvPr>
          <p:cNvSpPr/>
          <p:nvPr/>
        </p:nvSpPr>
        <p:spPr>
          <a:xfrm>
            <a:off x="10433482" y="5107882"/>
            <a:ext cx="1045504" cy="231310"/>
          </a:xfrm>
          <a:prstGeom prst="rect">
            <a:avLst/>
          </a:prstGeom>
          <a:solidFill>
            <a:schemeClr val="tx1"/>
          </a:solidFill>
          <a:ln>
            <a:solidFill>
              <a:srgbClr val="0B17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Registrazione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393126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ustom 1">
      <a:dk1>
        <a:sysClr val="windowText" lastClr="000000"/>
      </a:dk1>
      <a:lt1>
        <a:sysClr val="window" lastClr="FFFFFF"/>
      </a:lt1>
      <a:dk2>
        <a:srgbClr val="0B1742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rgbClr val="0B1742"/>
            </a:solidFill>
            <a:latin typeface="Alwyn" panose="000003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B0D0E0D5D904C944A753046ECB84B" ma:contentTypeVersion="19" ma:contentTypeDescription="Create a new document." ma:contentTypeScope="" ma:versionID="4309b51bada16b2fa43d90f0f718d604">
  <xsd:schema xmlns:xsd="http://www.w3.org/2001/XMLSchema" xmlns:xs="http://www.w3.org/2001/XMLSchema" xmlns:p="http://schemas.microsoft.com/office/2006/metadata/properties" xmlns:ns2="8506837e-35c7-43f9-90b6-e6f1fe1d8e1d" xmlns:ns3="29762618-a8ab-44e6-b763-941afee7d690" targetNamespace="http://schemas.microsoft.com/office/2006/metadata/properties" ma:root="true" ma:fieldsID="bd01fcf59bba22ec53dc7ed19e6d244b" ns2:_="" ns3:_="">
    <xsd:import namespace="8506837e-35c7-43f9-90b6-e6f1fe1d8e1d"/>
    <xsd:import namespace="29762618-a8ab-44e6-b763-941afee7d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6837e-35c7-43f9-90b6-e6f1fe1d8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33a22e-2e1c-42c3-8f4e-ba4ff8bf4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62618-a8ab-44e6-b763-941afee7d69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34670f-338d-4e5d-b32c-a1cee0d81f6a}" ma:internalName="TaxCatchAll" ma:showField="CatchAllData" ma:web="29762618-a8ab-44e6-b763-941afee7d6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762618-a8ab-44e6-b763-941afee7d690" xsi:nil="true"/>
    <lcf76f155ced4ddcb4097134ff3c332f xmlns="8506837e-35c7-43f9-90b6-e6f1fe1d8e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B9B078-DFF9-460F-B1C7-CC272F7CAA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6837e-35c7-43f9-90b6-e6f1fe1d8e1d"/>
    <ds:schemaRef ds:uri="29762618-a8ab-44e6-b763-941afee7d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B11B2-6E63-4157-89B3-DD942C55E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0AE24-DD56-4E68-81D8-29F89D9A96E5}">
  <ds:schemaRefs>
    <ds:schemaRef ds:uri="29762618-a8ab-44e6-b763-941afee7d690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506837e-35c7-43f9-90b6-e6f1fe1d8e1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Alwyn</vt:lpstr>
      <vt:lpstr>Arial</vt:lpstr>
      <vt:lpstr>Calibri</vt:lpstr>
      <vt:lpstr>CoconOT-Bold</vt:lpstr>
      <vt:lpstr>CoconOT-Light</vt:lpstr>
      <vt:lpstr>CoconOT-Regular</vt:lpstr>
      <vt:lpstr>Office</vt:lpstr>
      <vt:lpstr>PowerPoint Presentation</vt:lpstr>
      <vt:lpstr>Accesso a LIBREC AG nell'arena industriale locale</vt:lpstr>
      <vt:lpstr>       Parcheggio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Jodok Reinhardt</dc:creator>
  <cp:lastModifiedBy>Beat Seiler - LIBREC AG</cp:lastModifiedBy>
  <cp:revision>8</cp:revision>
  <cp:lastPrinted>2024-06-26T14:02:07Z</cp:lastPrinted>
  <dcterms:created xsi:type="dcterms:W3CDTF">2020-06-15T10:05:40Z</dcterms:created>
  <dcterms:modified xsi:type="dcterms:W3CDTF">2025-04-30T08:23:01Z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0x0101005E4B0D0E0D5D904C944A753046ECB84B</vt:lpwstr>
  </property>
  <property fmtid="{D5CDD505-2E9C-101B-9397-08002B2CF9AE}" pid="3" name="MediaServiceImageTags">
    <vt:lpwstr/>
  </property>
</Properties>
</file>